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42"/>
  </p:notesMasterIdLst>
  <p:sldIdLst>
    <p:sldId id="290" r:id="rId2"/>
    <p:sldId id="28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292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288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293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Question Pool Q&amp;A</a:t>
            </a:r>
            <a:endParaRPr lang="en-US" sz="3600" b="1" dirty="0" smtClean="0">
              <a:ln w="11430"/>
              <a:solidFill>
                <a:srgbClr val="337D3C"/>
              </a:solidFill>
              <a:latin typeface="Arial Black" pitchFamily="34" charset="0"/>
            </a:endParaRPr>
          </a:p>
          <a:p>
            <a:endParaRPr lang="en-US" sz="36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T9  -  RADIO WAVES, PROPAGATION AND ANTENNAS</a:t>
            </a:r>
            <a:endParaRPr lang="en-US" sz="2800" b="1" cap="none" spc="0" dirty="0">
              <a:ln w="11430"/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T9A08 - </a:t>
            </a:r>
            <a:r>
              <a:rPr lang="en-US" sz="3200" dirty="0" smtClean="0">
                <a:latin typeface="Arial Black" pitchFamily="34" charset="0"/>
              </a:rPr>
              <a:t>What type of antennas are the quad, Yagi, and dish?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Antennas invented after 1985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Loop antennas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Directional or beam antennas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Antennas that are not permitted for amateur radio stations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00834 -0.2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T9A09 - </a:t>
            </a:r>
            <a:r>
              <a:rPr lang="en-US" sz="2800" dirty="0" smtClean="0">
                <a:latin typeface="Arial Black" pitchFamily="34" charset="0"/>
              </a:rPr>
              <a:t>What is one type of antenna that offers good efficiency when operating mobile and can be easily installed or removed?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microwave antenna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quad antenna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traveling wave antenna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magnet mount vertical antenna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T9A10 - </a:t>
            </a:r>
            <a:r>
              <a:rPr lang="en-US" sz="3600" dirty="0" smtClean="0">
                <a:latin typeface="Arial Black" pitchFamily="34" charset="0"/>
              </a:rPr>
              <a:t>What is a good reason not to use a "rubber duck" antenna inside your car?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Signals can be 10 to 20 times weaker than when you are outside of the vehicle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RF energy trapped inside the vehicle can distort your signal 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might cause a fire in the vehicle upholstery 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SWR might increase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T9A11- </a:t>
            </a:r>
            <a:r>
              <a:rPr lang="en-US" sz="3100" b="1" dirty="0" smtClean="0">
                <a:latin typeface="Arial Black" pitchFamily="34" charset="0"/>
              </a:rPr>
              <a:t>What is the approximate length, in inches, of a quarter-wavelength vertical antenna for 146 MHz?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112 inches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50 inches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19 inches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12 inches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0.00399 -0.2865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T9A12 - </a:t>
            </a:r>
            <a:r>
              <a:rPr lang="en-US" sz="2800" dirty="0" smtClean="0">
                <a:latin typeface="Arial Black" pitchFamily="34" charset="0"/>
              </a:rPr>
              <a:t>What is the approximate length, in inches, of a 6-meter 1/2 wavelength wire dipole antenna?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6 inches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50 inches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112 inches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236 inches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0.00122 -0.3199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T9B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447800"/>
            <a:ext cx="8077200" cy="473975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Propagation,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Fading,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Multipath distortion,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Reflections,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Radio horizon,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Terrain blocking, 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Wavelength vs. penetration, 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Antenna orientation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T9B01 - </a:t>
            </a:r>
            <a:r>
              <a:rPr lang="en-US" sz="3100" dirty="0" smtClean="0">
                <a:latin typeface="Arial Black" pitchFamily="34" charset="0"/>
              </a:rPr>
              <a:t>Why are VHF/UHF signals not normally heard over long distances?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They are too weak to go very far 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7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FCC regulations prohibit them from going more than 50 miles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VHF and UHF signals are usually not reflected by the ionosphere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collide with trees and shrubbery and fade out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0.00087 -0.2793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T9B02 - </a:t>
            </a:r>
            <a:r>
              <a:rPr lang="en-US" sz="3100" dirty="0" smtClean="0">
                <a:latin typeface="Arial Black" pitchFamily="34" charset="0"/>
              </a:rPr>
              <a:t>What might be happening when we hear a VHF signal from long distances?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Signals are being reflected from outer space 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Someone is playing a recording to us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Signals are being reflected by lightning storms in our area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possible cause is sporadic E reflection from a layer in the ionosphere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9259E-6 L -0.0085 -0.438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T9B03 - </a:t>
            </a:r>
            <a:r>
              <a:rPr lang="en-US" sz="2800" dirty="0" smtClean="0">
                <a:latin typeface="Arial Black" pitchFamily="34" charset="0"/>
              </a:rPr>
              <a:t>What is the most likely cause of sudden bursts of tones or fragments of different conversations that interfere with VHF or UHF signals?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batteries in your transceiver are failing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Strong signals are overloading the receiver and causing undesired signals to be heard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receiver is picking up low orbit satellites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nearby broadcast station is having transmitter problems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-0.00035 -0.0988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>
                <a:solidFill>
                  <a:srgbClr val="92D050"/>
                </a:solidFill>
                <a:latin typeface="Arial Black" pitchFamily="34" charset="0"/>
              </a:rPr>
              <a:t>T9B04 - </a:t>
            </a:r>
            <a:r>
              <a:rPr lang="en-US" sz="4000" dirty="0" smtClean="0">
                <a:latin typeface="Arial Black" pitchFamily="34" charset="0"/>
              </a:rPr>
              <a:t>What is the radio horizon?</a:t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70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point where radio signals between two points are blocked by the curvature of the Earth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distance from the ground to a horizontally mounted antenna 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farthest point you can see when standing at the base of your antenna tower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shortest distance between two points on the Earth's surface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T9A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143001"/>
            <a:ext cx="7696200" cy="504753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Antenna types – vertical, horizontal, </a:t>
            </a: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0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concept of gain, </a:t>
            </a: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0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common portable and mobile antennas,  </a:t>
            </a: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4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losses with short antennas, </a:t>
            </a: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0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relationships between antenna length and frequency, </a:t>
            </a: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0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514350" marR="0" indent="-400050"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dummy loads</a:t>
            </a:r>
          </a:p>
          <a:p>
            <a:pPr marL="45720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</a:rPr>
              <a:t>1 exam question</a:t>
            </a:r>
            <a:endParaRPr lang="en-US" sz="24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SUBELEMENT T0 – Electrical and RF Safety – 3 exam questions – 3 groups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T9B05 - </a:t>
            </a:r>
            <a:r>
              <a:rPr lang="en-US" sz="2700" dirty="0" smtClean="0">
                <a:latin typeface="Arial Black" pitchFamily="34" charset="0"/>
              </a:rPr>
              <a:t>What should you do if a station reports that your signals were strong just a moment ago, but now they are weak or distorted?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Change the batteries in your radio to a different type</a:t>
            </a:r>
          </a:p>
          <a:p>
            <a:pPr marL="571500" indent="-57150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Speak more slowly so he can understand your better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Ask the other operator to adjust his squelch control 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Try moving a few feet, random reflections may be causing multi-path distortion.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00747 -0.440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2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T9B06 - </a:t>
            </a:r>
            <a:r>
              <a:rPr lang="en-US" sz="3100" dirty="0" smtClean="0">
                <a:latin typeface="Arial Black" pitchFamily="34" charset="0"/>
              </a:rPr>
              <a:t>Why do UHF signals often work better inside of buildings than VHF signals?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VHF signals lose power faster over distance</a:t>
            </a:r>
          </a:p>
          <a:p>
            <a:pPr marL="628650" indent="-62865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shorter wavelength of UHF signals allows them to more easily penetrate urban areas and buildings</a:t>
            </a:r>
          </a:p>
          <a:p>
            <a:pPr marL="628650" indent="-62865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This is incorrect; VHF works better than UHF inside buildings </a:t>
            </a:r>
          </a:p>
          <a:p>
            <a:pPr marL="628650" indent="-62865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UHF antennas are more efficient than VHF antennas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00625 -0.1210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T9B07 - </a:t>
            </a:r>
            <a:r>
              <a:rPr lang="en-US" sz="2800" dirty="0" smtClean="0">
                <a:latin typeface="Arial Black" pitchFamily="34" charset="0"/>
              </a:rPr>
              <a:t>What is a good thing to remember when using your hand-held VHF or UHF radio to reach a distant repeater?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Speak as loudly as possible to help your signal go farther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Keep your transmissions short to conserve battery power</a:t>
            </a:r>
          </a:p>
          <a:p>
            <a:pPr marL="571500" indent="-5715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Keep the antenna as close to vertical as you can</a:t>
            </a:r>
          </a:p>
          <a:p>
            <a:pPr marL="571500" indent="-5715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Turn off the CTCSS tone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T9B08 - </a:t>
            </a:r>
            <a:r>
              <a:rPr lang="en-US" sz="2700" dirty="0" smtClean="0">
                <a:latin typeface="Arial Black" pitchFamily="34" charset="0"/>
              </a:rPr>
              <a:t>What can happen if the antennas at opposite ends of a VHF or UHF line of sight radio link are not using the same polarization?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modulation sidebands might become inverted 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Signals could be as much as 100 times weaker 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Signals have an echo effect on voices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Nothing significant will happen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00209 -0.1458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T9B09 - </a:t>
            </a:r>
            <a:r>
              <a:rPr lang="en-US" sz="2700" dirty="0" smtClean="0">
                <a:latin typeface="Arial Black" pitchFamily="34" charset="0"/>
              </a:rPr>
              <a:t>What might be a way to reach a distant repeater if buildings or obstructions are blocking the direct line of sight path?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Change from vertical to horizontal polarization 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Try using a directional antenna to find a path that reflects signals to the repeater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Ask the repeater owners to repair their receiver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Transmit on the repeater output frequency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-0.00174 -0.168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600" dirty="0" smtClean="0">
                <a:solidFill>
                  <a:srgbClr val="92D050"/>
                </a:solidFill>
                <a:latin typeface="Arial Black" pitchFamily="34" charset="0"/>
              </a:rPr>
              <a:t>T9B10 - </a:t>
            </a:r>
            <a:r>
              <a:rPr lang="en-US" sz="2600" dirty="0" smtClean="0">
                <a:latin typeface="Arial Black" pitchFamily="34" charset="0"/>
              </a:rPr>
              <a:t>What term is commonly used to describe the rapid fluttering sound sometimes heard from mobile stations that are moving while transmitting?</a:t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Flip-flopping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Picket fencing 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Frequency shifting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Pulsing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1782 L -0.00347 -0.1689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T9B11 - </a:t>
            </a:r>
            <a:r>
              <a:rPr lang="en-US" sz="2700" dirty="0" smtClean="0">
                <a:latin typeface="Arial Black" pitchFamily="34" charset="0"/>
              </a:rPr>
              <a:t>Why do VHF and UHF Radio signals usually travel about a third farther than the visual line of sight distance between 2 stations?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Radio signals move somewhat faster than the speed of light and travel farther in the same amount of time</a:t>
            </a:r>
          </a:p>
          <a:p>
            <a:pPr marL="571500" indent="-5715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Radio waves are not blocked by dust particles</a:t>
            </a:r>
          </a:p>
          <a:p>
            <a:pPr marL="571500" indent="-5715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Earth seems less curved to radio waves than to light</a:t>
            </a:r>
          </a:p>
          <a:p>
            <a:pPr marL="571500" indent="-5715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Radio waves are blocked by dust particles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T9C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143001"/>
            <a:ext cx="7696200" cy="5029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	</a:t>
            </a:r>
            <a:r>
              <a:rPr lang="en-US" sz="2800" dirty="0" smtClean="0">
                <a:latin typeface="Arial Black" pitchFamily="34" charset="0"/>
              </a:rPr>
              <a:t>Feedlines types,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 	Losses vs. frequency,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	SWR concepts, 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	Measuring SWR,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	Matching and power transfer, 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	Weather protection, 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	Feedline failure modes</a:t>
            </a:r>
            <a:endParaRPr lang="en-US" sz="100" dirty="0" smtClean="0">
              <a:latin typeface="Arial Black" pitchFamily="34" charset="0"/>
            </a:endParaRPr>
          </a:p>
          <a:p>
            <a:pPr algn="ctr"/>
            <a:r>
              <a:rPr lang="en-US" sz="24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  <a:endParaRPr lang="en-US" sz="2400" b="1" dirty="0" smtClean="0">
              <a:latin typeface="Arial Black" pitchFamily="34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T9C01 - </a:t>
            </a:r>
            <a:r>
              <a:rPr lang="en-US" sz="3600" dirty="0" smtClean="0">
                <a:latin typeface="Arial Black" pitchFamily="34" charset="0"/>
              </a:rPr>
              <a:t>What, in general terms, is standing wave ratio (SWR)? 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measure of how well a load is matched to a transmitter</a:t>
            </a:r>
          </a:p>
          <a:p>
            <a:pPr marL="685800" indent="-68580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ratio of high to low impedance in a feed line</a:t>
            </a:r>
          </a:p>
          <a:p>
            <a:pPr marL="685800" indent="-68580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transmitter efficiency ratio</a:t>
            </a:r>
          </a:p>
          <a:p>
            <a:pPr marL="685800" indent="-685800">
              <a:buFont typeface="+mj-lt"/>
              <a:buAutoNum type="alphaUcPeriod"/>
            </a:pPr>
            <a:endParaRPr lang="en-US" sz="9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indication of the quality of your station ground connection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T9C02 - </a:t>
            </a:r>
            <a:r>
              <a:rPr lang="en-US" sz="3100" dirty="0" smtClean="0">
                <a:latin typeface="Arial Black" pitchFamily="34" charset="0"/>
              </a:rPr>
              <a:t>What reading on a SWR meter indicates a perfect impedance match between the antenna and the feed line?  </a:t>
            </a: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2 to 1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 to 3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 to 1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10 to 1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0.00295 -0.2976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T9A01 - </a:t>
            </a:r>
            <a:r>
              <a:rPr lang="en-US" sz="3600" dirty="0" smtClean="0">
                <a:latin typeface="Arial Black" pitchFamily="34" charset="0"/>
              </a:rPr>
              <a:t>What is a beam antenna?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antenna built from metal I-beams</a:t>
            </a:r>
          </a:p>
          <a:p>
            <a:pPr marL="8572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antenna that transmits and receives equally well in all directions</a:t>
            </a:r>
          </a:p>
          <a:p>
            <a:pPr marL="8572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antenna that concentrates signals in one direction </a:t>
            </a:r>
          </a:p>
          <a:p>
            <a:pPr marL="8572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antenna that reverses the phase of received signals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A336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T9C03 - </a:t>
            </a:r>
            <a:r>
              <a:rPr lang="en-US" sz="3600" dirty="0" smtClean="0">
                <a:latin typeface="Arial Black" pitchFamily="34" charset="0"/>
              </a:rPr>
              <a:t>What might be indicated by erratic changes in SWR readings?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transmitter is being modulated</a:t>
            </a: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loose connection in your antenna or feedline</a:t>
            </a: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transmitter is being over modulated</a:t>
            </a: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Interference from other stations is distorting your signal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-0.00278 -0.111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T9C04 - </a:t>
            </a:r>
            <a:r>
              <a:rPr lang="en-US" sz="2700" dirty="0" smtClean="0">
                <a:latin typeface="Arial Black" pitchFamily="34" charset="0"/>
              </a:rPr>
              <a:t>What is the SWR value where the protection circuits in most solid-state transmitters begin to reduce transmitter power? 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 to 1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 to 2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6 to 1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10 to 1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T9C05 - </a:t>
            </a:r>
            <a:r>
              <a:rPr lang="en-US" sz="3600" dirty="0" smtClean="0">
                <a:latin typeface="Arial Black" pitchFamily="34" charset="0"/>
              </a:rPr>
              <a:t>What happens to the power lost in a feed line?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increases the SWR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comes back into your transmitter and could cause damage 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converted into heat by losses in the line 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can cause distortion of your signal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-0.00938 -0.308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T9C06 - </a:t>
            </a:r>
            <a:r>
              <a:rPr lang="en-US" sz="2700" dirty="0" smtClean="0">
                <a:latin typeface="Arial Black" pitchFamily="34" charset="0"/>
              </a:rPr>
              <a:t>What instrument other than a SWR meter could you use to determine if your feedline and antenna are properly matched? 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Voltmeter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Ohmmeter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Iambic pentameter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Directional wattmete</a:t>
            </a:r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-0.00764 -0.4571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T9C07 - </a:t>
            </a:r>
            <a:r>
              <a:rPr lang="en-US" sz="3600" dirty="0" smtClean="0">
                <a:latin typeface="Arial Black" pitchFamily="34" charset="0"/>
              </a:rPr>
              <a:t>What is the most common reason for failure of coaxial cables?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Moisture contamination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Gamma rays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End of service life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Overloading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T9C08 - </a:t>
            </a:r>
            <a:r>
              <a:rPr lang="en-US" sz="3200" dirty="0" smtClean="0">
                <a:latin typeface="Arial Black" pitchFamily="34" charset="0"/>
              </a:rPr>
              <a:t>Why is it important to have a low SWR in an antenna system that uses coaxial cable feedline?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reduce television interference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allow the efficient transfer of power and reduce losses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prolong antenna life 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keep your signal from changing polarization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T9C09 - </a:t>
            </a:r>
            <a:r>
              <a:rPr lang="en-US" sz="3100" dirty="0" smtClean="0">
                <a:latin typeface="Arial Black" pitchFamily="34" charset="0"/>
              </a:rPr>
              <a:t>What can happen to older coaxial cables that are exposed to weather and sunlight for several years?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Nothing, weather and sunlight do not affect coaxial cable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cable can shrink and break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Losses can increase dramatically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Losses can increase dramatically</a:t>
            </a:r>
          </a:p>
          <a:p>
            <a:pPr marL="742950" indent="-742950">
              <a:buNone/>
            </a:pPr>
            <a:r>
              <a:rPr lang="en-US" dirty="0" smtClean="0">
                <a:latin typeface="Arial Black" pitchFamily="34" charset="0"/>
              </a:rPr>
              <a:t>  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00382 -0.277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T9C10 - </a:t>
            </a:r>
            <a:r>
              <a:rPr lang="en-US" sz="3600" dirty="0" smtClean="0">
                <a:latin typeface="Arial Black" pitchFamily="34" charset="0"/>
              </a:rPr>
              <a:t>Why is the outer sheath of most coaxial cables black in color?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the cheapest color to use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see nicks and cracks in the cable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Black cables have less loss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Black provides protection against ultraviolet damage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endParaRPr lang="en-US" dirty="0" smtClean="0"/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1094 -0.4416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2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T9C11 - </a:t>
            </a:r>
            <a:r>
              <a:rPr lang="en-US" sz="3200" dirty="0" smtClean="0">
                <a:latin typeface="Arial Black" pitchFamily="34" charset="0"/>
              </a:rPr>
              <a:t>What is the impedance of the most commonly used coaxial cable in typical amateur radio installations?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8 Ohms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50 Ohms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600 Ohms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12 Ohms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endParaRPr lang="en-US" dirty="0" smtClean="0"/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04 -0.1511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T9C12 - </a:t>
            </a:r>
            <a:r>
              <a:rPr lang="en-US" sz="3600" dirty="0" smtClean="0">
                <a:latin typeface="Arial Black" pitchFamily="34" charset="0"/>
              </a:rPr>
              <a:t>Why is coaxial cable used more often than any other feed line for amateur radio antenna systems?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600" dirty="0" smtClean="0">
                <a:latin typeface="Arial Black" pitchFamily="34" charset="0"/>
              </a:rPr>
              <a:t/>
            </a:r>
            <a:br>
              <a:rPr lang="en-US" sz="2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r>
              <a:rPr lang="en-US" sz="2600" dirty="0" smtClean="0">
                <a:latin typeface="Arial Black" pitchFamily="34" charset="0"/>
              </a:rPr>
              <a:t>It is easy to use and requires few special installation considerations</a:t>
            </a:r>
          </a:p>
          <a:p>
            <a:pPr marL="1028700" indent="-1028700">
              <a:buFont typeface="+mj-lt"/>
              <a:buAutoNum type="alphaUcPeriod"/>
            </a:pPr>
            <a:endParaRPr lang="en-US" sz="2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r>
              <a:rPr lang="en-US" sz="2600" dirty="0" smtClean="0">
                <a:latin typeface="Arial Black" pitchFamily="34" charset="0"/>
              </a:rPr>
              <a:t>It has less loss than any other type of feedline </a:t>
            </a:r>
          </a:p>
          <a:p>
            <a:pPr marL="1028700" indent="-1028700">
              <a:buFont typeface="+mj-lt"/>
              <a:buAutoNum type="alphaUcPeriod"/>
            </a:pPr>
            <a:endParaRPr lang="en-US" sz="2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r>
              <a:rPr lang="en-US" sz="2600" dirty="0" smtClean="0">
                <a:latin typeface="Arial Black" pitchFamily="34" charset="0"/>
              </a:rPr>
              <a:t>It can handle more power than any other type of feedline</a:t>
            </a:r>
          </a:p>
          <a:p>
            <a:pPr marL="1028700" indent="-1028700">
              <a:buFont typeface="+mj-lt"/>
              <a:buAutoNum type="alphaUcPeriod"/>
            </a:pPr>
            <a:endParaRPr lang="en-US" sz="2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r>
              <a:rPr lang="en-US" sz="2600" dirty="0" smtClean="0">
                <a:latin typeface="Arial Black" pitchFamily="34" charset="0"/>
              </a:rPr>
              <a:t>It is less expensive than any other types of line </a:t>
            </a:r>
          </a:p>
          <a:p>
            <a:pPr marL="1028700" indent="-10287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endParaRPr lang="en-US" sz="3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endParaRPr lang="en-US" sz="3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endParaRPr lang="en-US" sz="3600" dirty="0" smtClean="0">
              <a:latin typeface="Arial Black" pitchFamily="34" charset="0"/>
            </a:endParaRPr>
          </a:p>
          <a:p>
            <a:pPr marL="1028700" indent="-1028700">
              <a:buFont typeface="+mj-lt"/>
              <a:buAutoNum type="alphaUcPeriod"/>
            </a:pPr>
            <a:endParaRPr lang="en-US" sz="3600" dirty="0" smtClean="0">
              <a:latin typeface="Arial Black" pitchFamily="34" charset="0"/>
            </a:endParaRPr>
          </a:p>
          <a:p>
            <a:pPr marL="1028700" indent="-1028700">
              <a:lnSpc>
                <a:spcPct val="20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endParaRPr lang="en-US" dirty="0" smtClean="0"/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4A8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T9A02 - </a:t>
            </a:r>
            <a:r>
              <a:rPr lang="en-US" sz="2700" dirty="0" smtClean="0">
                <a:latin typeface="Arial Black" pitchFamily="34" charset="0"/>
              </a:rPr>
              <a:t>What is an antenna that consists of a single element mounted perpendicular to the Earth's surface?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conical monopole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horizontal antenna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vertical antenna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traveling wave antenna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A336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597086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T9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RADIO WAVES, PROPGATION, AND ANTENNAS</a:t>
            </a:r>
          </a:p>
          <a:p>
            <a:pPr algn="ctr"/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T0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ELECTRICAL AND RF SAFETY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T9A03 - </a:t>
            </a:r>
            <a:r>
              <a:rPr lang="en-US" sz="2700" dirty="0" smtClean="0">
                <a:latin typeface="Arial Black" pitchFamily="34" charset="0"/>
              </a:rPr>
              <a:t>What type of antenna is a simple dipole mounted so the elements are parallel to the Earth's surface?</a:t>
            </a: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ground wave antenna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horizontal antenna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rhombic antenna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vertical antenna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00885 -0.1791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47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T9A04 - </a:t>
            </a:r>
            <a:r>
              <a:rPr lang="en-US" sz="2700" dirty="0" smtClean="0">
                <a:latin typeface="Arial Black" pitchFamily="34" charset="0"/>
              </a:rPr>
              <a:t>What is a disadvantage of the "rubber duck" antenna supplied with most hand held radio transceivers?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does not transmit or receive as effectively as a full sized antenna</a:t>
            </a:r>
          </a:p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much more expensive than a standard antenna</a:t>
            </a:r>
          </a:p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If the rubber end cap is lost it will unravel very quickly</a:t>
            </a:r>
          </a:p>
          <a:p>
            <a:pPr marL="800100" indent="-8001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transmits a circular polarized signal 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47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T9A05 - </a:t>
            </a:r>
            <a:r>
              <a:rPr lang="en-US" sz="3100" dirty="0" smtClean="0">
                <a:latin typeface="Arial Black" pitchFamily="34" charset="0"/>
              </a:rPr>
              <a:t>How does the physical size of half-wave dipole antenna change with operating frequency?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becomes longer as the frequency increases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must be made larger because it has to handle more power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becomes shorter as the frequency increases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becomes shorter as the frequency decreases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-0.00104 -0.3134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T9A06 - </a:t>
            </a:r>
            <a:r>
              <a:rPr lang="en-US" sz="3100" dirty="0" smtClean="0">
                <a:latin typeface="Arial Black" pitchFamily="34" charset="0"/>
              </a:rPr>
              <a:t>What is the advantage of 5/8 wavelength over 1/4 wavelength vertical antennas?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are easier to match to the feed line than other types</a:t>
            </a: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Their radiation pattern concentrates energy at lower angles</a:t>
            </a: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pick up less noise</a:t>
            </a: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Their radiation pattern concentrates energy at higher angles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-0.1555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T9A07 - </a:t>
            </a:r>
            <a:r>
              <a:rPr lang="en-US" sz="3600" dirty="0" smtClean="0">
                <a:latin typeface="Arial Black" pitchFamily="34" charset="0"/>
              </a:rPr>
              <a:t>What is the primary purpose of a dummy load?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does not radiate interfering signals when making tests</a:t>
            </a:r>
          </a:p>
          <a:p>
            <a:pPr marL="742950" indent="-7429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will prevent over-modulation of your transmitter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keeps you from making mistakes while on the air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used for close in work to prevent overloads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E3A6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</TotalTime>
  <Words>1425</Words>
  <Application>Microsoft Office PowerPoint</Application>
  <PresentationFormat>On-screen Show (4:3)</PresentationFormat>
  <Paragraphs>427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Slide 1</vt:lpstr>
      <vt:lpstr>T9A</vt:lpstr>
      <vt:lpstr>         T9A01 - What is a beam antenna?             </vt:lpstr>
      <vt:lpstr>         T9A02 - What is an antenna that consists of a single element mounted perpendicular to the Earth's surface?             </vt:lpstr>
      <vt:lpstr>          T9A03 - What type of antenna is a simple dipole mounted so the elements are parallel to the Earth's surface?              </vt:lpstr>
      <vt:lpstr>          T9A04 - What is a disadvantage of the "rubber duck" antenna supplied with most hand held radio transceivers?               </vt:lpstr>
      <vt:lpstr>           T9A05 - How does the physical size of half-wave dipole antenna change with operating frequency?                </vt:lpstr>
      <vt:lpstr>            T9A06 - What is the advantage of 5/8 wavelength over 1/4 wavelength vertical antennas?                 </vt:lpstr>
      <vt:lpstr>            T9A07 - What is the primary purpose of a dummy load?                  </vt:lpstr>
      <vt:lpstr>            T9A08 - What type of antennas are the quad, Yagi, and dish?                  </vt:lpstr>
      <vt:lpstr>             T9A09 - What is one type of antenna that offers good efficiency when operating mobile and can be easily installed or removed?                   </vt:lpstr>
      <vt:lpstr>             T9A10 - What is a good reason not to use a "rubber duck" antenna inside your car?                    </vt:lpstr>
      <vt:lpstr>             T9A11- What is the approximate length, in inches, of a quarter-wavelength vertical antenna for 146 MHz?                   </vt:lpstr>
      <vt:lpstr>              T9A12 - What is the approximate length, in inches, of a 6-meter 1/2 wavelength wire dipole antenna?                    </vt:lpstr>
      <vt:lpstr>T9B</vt:lpstr>
      <vt:lpstr>              T9B01 - Why are VHF/UHF signals not normally heard over long distances?                      </vt:lpstr>
      <vt:lpstr>               T9B02 - What might be happening when we hear a VHF signal from long distances?                       </vt:lpstr>
      <vt:lpstr>               T9B03 - What is the most likely cause of sudden bursts of tones or fragments of different conversations that interfere with VHF or UHF signals?                      </vt:lpstr>
      <vt:lpstr>               T9B04 - What is the radio horizon?                      </vt:lpstr>
      <vt:lpstr>                T9B05 - What should you do if a station reports that your signals were strong just a moment ago, but now they are weak or distorted?                       </vt:lpstr>
      <vt:lpstr>                 T9B06 - Why do UHF signals often work better inside of buildings than VHF signals?                         </vt:lpstr>
      <vt:lpstr>                  T9B07 - What is a good thing to remember when using your hand-held VHF or UHF radio to reach a distant repeater?                         </vt:lpstr>
      <vt:lpstr>                  T9B08 - What can happen if the antennas at opposite ends of a VHF or UHF line of sight radio link are not using the same polarization?                         </vt:lpstr>
      <vt:lpstr>                  T9B09 - What might be a way to reach a distant repeater if buildings or obstructions are blocking the direct line of sight path?                          </vt:lpstr>
      <vt:lpstr>                  T9B10 - What term is commonly used to describe the rapid fluttering sound sometimes heard from mobile stations that are moving while transmitting?                         </vt:lpstr>
      <vt:lpstr>                  T9B11 - Why do VHF and UHF Radio signals usually travel about a third farther than the visual line of sight distance between 2 stations?                          </vt:lpstr>
      <vt:lpstr>T9C</vt:lpstr>
      <vt:lpstr>                   T9C01 - What, in general terms, is standing wave ratio (SWR)?                             </vt:lpstr>
      <vt:lpstr>                   T9C02 - What reading on a SWR meter indicates a perfect impedance match between the antenna and the feed line?                             </vt:lpstr>
      <vt:lpstr>                   T9C03 - What might be indicated by erratic changes in SWR readings?                           </vt:lpstr>
      <vt:lpstr>                   T9C04 - What is the SWR value where the protection circuits in most solid-state transmitters begin to reduce transmitter power?                              </vt:lpstr>
      <vt:lpstr>                   T9C05 - What happens to the power lost in a feed line?                             </vt:lpstr>
      <vt:lpstr>                    T9C06 - What instrument other than a SWR meter could you use to determine if your feedline and antenna are properly matched?                              </vt:lpstr>
      <vt:lpstr>                     T9C07 - What is the most common reason for failure of coaxial cables?                              </vt:lpstr>
      <vt:lpstr>                      T9C08 - Why is it important to have a low SWR in an antenna system that uses coaxial cable feedline?                               </vt:lpstr>
      <vt:lpstr>                      T9C09 - What can happen to older coaxial cables that are exposed to weather and sunlight for several years?                                 </vt:lpstr>
      <vt:lpstr>                       T9C10 - Why is the outer sheath of most coaxial cables black in color?                                 </vt:lpstr>
      <vt:lpstr>                       T9C11 - What is the impedance of the most commonly used coaxial cable in typical amateur radio installations?                                 </vt:lpstr>
      <vt:lpstr>                        T9C12 - Why is coaxial cable used more often than any other feed line for amateur radio antenna systems?                                    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T9</dc:title>
  <dc:subject> RADIO WAVES, PROPAGATION AND ANTENNAS</dc:subject>
  <dc:creator>Joseph Pirkle - AD4IH</dc:creator>
  <dc:description>Valid until June 30, 2010 _x000d_
</dc:description>
  <cp:lastModifiedBy>Joseph Pirkle</cp:lastModifiedBy>
  <cp:revision>148</cp:revision>
  <dcterms:created xsi:type="dcterms:W3CDTF">2009-03-17T22:54:02Z</dcterms:created>
  <dcterms:modified xsi:type="dcterms:W3CDTF">2009-03-26T19:13:11Z</dcterms:modified>
</cp:coreProperties>
</file>